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3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62217-FBCF-42BA-B43C-A2A57114FF8F}" type="datetimeFigureOut">
              <a:rPr lang="es-CO" smtClean="0"/>
              <a:t>21/09/2020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7CA3A-5E6A-4915-B457-0586D56F661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33764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62217-FBCF-42BA-B43C-A2A57114FF8F}" type="datetimeFigureOut">
              <a:rPr lang="es-CO" smtClean="0"/>
              <a:t>21/09/2020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7CA3A-5E6A-4915-B457-0586D56F661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18911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62217-FBCF-42BA-B43C-A2A57114FF8F}" type="datetimeFigureOut">
              <a:rPr lang="es-CO" smtClean="0"/>
              <a:t>21/09/2020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7CA3A-5E6A-4915-B457-0586D56F661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29821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62217-FBCF-42BA-B43C-A2A57114FF8F}" type="datetimeFigureOut">
              <a:rPr lang="es-CO" smtClean="0"/>
              <a:t>21/09/2020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7CA3A-5E6A-4915-B457-0586D56F661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60395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62217-FBCF-42BA-B43C-A2A57114FF8F}" type="datetimeFigureOut">
              <a:rPr lang="es-CO" smtClean="0"/>
              <a:t>21/09/2020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7CA3A-5E6A-4915-B457-0586D56F661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68995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62217-FBCF-42BA-B43C-A2A57114FF8F}" type="datetimeFigureOut">
              <a:rPr lang="es-CO" smtClean="0"/>
              <a:t>21/09/2020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7CA3A-5E6A-4915-B457-0586D56F661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79350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62217-FBCF-42BA-B43C-A2A57114FF8F}" type="datetimeFigureOut">
              <a:rPr lang="es-CO" smtClean="0"/>
              <a:t>21/09/2020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7CA3A-5E6A-4915-B457-0586D56F661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0617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62217-FBCF-42BA-B43C-A2A57114FF8F}" type="datetimeFigureOut">
              <a:rPr lang="es-CO" smtClean="0"/>
              <a:t>21/09/2020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7CA3A-5E6A-4915-B457-0586D56F661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84548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62217-FBCF-42BA-B43C-A2A57114FF8F}" type="datetimeFigureOut">
              <a:rPr lang="es-CO" smtClean="0"/>
              <a:t>21/09/2020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7CA3A-5E6A-4915-B457-0586D56F661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17348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62217-FBCF-42BA-B43C-A2A57114FF8F}" type="datetimeFigureOut">
              <a:rPr lang="es-CO" smtClean="0"/>
              <a:t>21/09/2020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7CA3A-5E6A-4915-B457-0586D56F661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55530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62217-FBCF-42BA-B43C-A2A57114FF8F}" type="datetimeFigureOut">
              <a:rPr lang="es-CO" smtClean="0"/>
              <a:t>21/09/2020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7CA3A-5E6A-4915-B457-0586D56F661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60152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62217-FBCF-42BA-B43C-A2A57114FF8F}" type="datetimeFigureOut">
              <a:rPr lang="es-CO" smtClean="0"/>
              <a:t>21/09/2020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7CA3A-5E6A-4915-B457-0586D56F661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34845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>
            <a:extLst>
              <a:ext uri="{FF2B5EF4-FFF2-40B4-BE49-F238E27FC236}">
                <a16:creationId xmlns:a16="http://schemas.microsoft.com/office/drawing/2014/main" id="{F950CCFE-B3B1-41ED-823C-A43A745217D4}"/>
              </a:ext>
            </a:extLst>
          </p:cNvPr>
          <p:cNvGrpSpPr/>
          <p:nvPr/>
        </p:nvGrpSpPr>
        <p:grpSpPr>
          <a:xfrm>
            <a:off x="717452" y="485775"/>
            <a:ext cx="8046720" cy="3133725"/>
            <a:chOff x="717452" y="485775"/>
            <a:chExt cx="8046720" cy="3133725"/>
          </a:xfrm>
        </p:grpSpPr>
        <p:sp>
          <p:nvSpPr>
            <p:cNvPr id="36" name="Rectángulo: esquinas redondeadas 35">
              <a:extLst>
                <a:ext uri="{FF2B5EF4-FFF2-40B4-BE49-F238E27FC236}">
                  <a16:creationId xmlns:a16="http://schemas.microsoft.com/office/drawing/2014/main" id="{990BE47C-C280-42A3-A3C4-B173997989EE}"/>
                </a:ext>
              </a:extLst>
            </p:cNvPr>
            <p:cNvSpPr/>
            <p:nvPr/>
          </p:nvSpPr>
          <p:spPr>
            <a:xfrm>
              <a:off x="717452" y="485775"/>
              <a:ext cx="8046720" cy="3133725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37" name="Rectangle 5">
              <a:extLst>
                <a:ext uri="{FF2B5EF4-FFF2-40B4-BE49-F238E27FC236}">
                  <a16:creationId xmlns:a16="http://schemas.microsoft.com/office/drawing/2014/main" id="{E52CE9C0-F5C2-41A7-ABF4-170EA58998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54473" y="646967"/>
              <a:ext cx="3295650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es-CO" sz="1200" b="1" i="0" u="none" strike="noStrike" baseline="0" dirty="0">
                  <a:solidFill>
                    <a:srgbClr val="000000"/>
                  </a:solidFill>
                  <a:latin typeface="Calibri"/>
                  <a:cs typeface="Calibri"/>
                </a:rPr>
                <a:t>TERMOHIGRÓMETRO No_______ </a:t>
              </a:r>
            </a:p>
          </p:txBody>
        </p:sp>
        <p:sp>
          <p:nvSpPr>
            <p:cNvPr id="38" name="Rectangle 6">
              <a:extLst>
                <a:ext uri="{FF2B5EF4-FFF2-40B4-BE49-F238E27FC236}">
                  <a16:creationId xmlns:a16="http://schemas.microsoft.com/office/drawing/2014/main" id="{E5419334-800D-403F-8228-7E123E3592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0123" y="1651741"/>
              <a:ext cx="5369903" cy="110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es-CO" sz="1050" b="1" i="0" u="none" strike="noStrike" baseline="0" dirty="0">
                  <a:solidFill>
                    <a:srgbClr val="000000"/>
                  </a:solidFill>
                  <a:latin typeface="Calibri"/>
                  <a:cs typeface="Calibri"/>
                </a:rPr>
                <a:t>SEDE Y/O DEPÓSITO DE ARCHIVO</a:t>
              </a:r>
              <a:r>
                <a:rPr lang="es-CO" sz="900" b="1" i="0" u="none" strike="noStrike" baseline="0" dirty="0">
                  <a:solidFill>
                    <a:srgbClr val="000000"/>
                  </a:solidFill>
                  <a:latin typeface="Calibri"/>
                  <a:cs typeface="Calibri"/>
                </a:rPr>
                <a:t>______________________________________________________________</a:t>
              </a:r>
            </a:p>
          </p:txBody>
        </p:sp>
        <p:pic>
          <p:nvPicPr>
            <p:cNvPr id="39" name="Imagen 38">
              <a:extLst>
                <a:ext uri="{FF2B5EF4-FFF2-40B4-BE49-F238E27FC236}">
                  <a16:creationId xmlns:a16="http://schemas.microsoft.com/office/drawing/2014/main" id="{C0655AAD-CC8A-4307-94C3-EFBF4E639CAC}"/>
                </a:ext>
              </a:extLst>
            </p:cNvPr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2962" y="1647825"/>
              <a:ext cx="1519238" cy="819150"/>
            </a:xfrm>
            <a:prstGeom prst="rect">
              <a:avLst/>
            </a:prstGeom>
          </p:spPr>
        </p:pic>
        <p:sp>
          <p:nvSpPr>
            <p:cNvPr id="40" name="Rectangle 6">
              <a:extLst>
                <a:ext uri="{FF2B5EF4-FFF2-40B4-BE49-F238E27FC236}">
                  <a16:creationId xmlns:a16="http://schemas.microsoft.com/office/drawing/2014/main" id="{4E9D13A3-68E4-4DE1-9DE1-F9E78B000C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0123" y="1390650"/>
              <a:ext cx="4600575" cy="142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es-CO" sz="1050" b="1" i="0" u="none" strike="noStrike" baseline="0" dirty="0">
                  <a:solidFill>
                    <a:srgbClr val="000000"/>
                  </a:solidFill>
                  <a:latin typeface="Calibri"/>
                  <a:cs typeface="Calibri"/>
                </a:rPr>
                <a:t>DEPENDENCIA: ___________________________________________________________________</a:t>
              </a:r>
            </a:p>
          </p:txBody>
        </p:sp>
        <p:sp>
          <p:nvSpPr>
            <p:cNvPr id="41" name="Rectangle 7">
              <a:extLst>
                <a:ext uri="{FF2B5EF4-FFF2-40B4-BE49-F238E27FC236}">
                  <a16:creationId xmlns:a16="http://schemas.microsoft.com/office/drawing/2014/main" id="{AAC371E2-3E6E-4C4D-A1C5-7C9638BFD6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9978" y="1924193"/>
              <a:ext cx="5149288" cy="147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es-CO" sz="1050" b="1" i="0" u="none" strike="noStrike" baseline="0" dirty="0">
                  <a:solidFill>
                    <a:srgbClr val="000000"/>
                  </a:solidFill>
                  <a:latin typeface="Calibri"/>
                  <a:cs typeface="Calibri"/>
                </a:rPr>
                <a:t>PISO / NIVEL</a:t>
              </a:r>
              <a:r>
                <a:rPr lang="es-CO" sz="900" b="1" i="0" u="none" strike="noStrike" baseline="0" dirty="0">
                  <a:solidFill>
                    <a:srgbClr val="000000"/>
                  </a:solidFill>
                  <a:latin typeface="Calibri"/>
                  <a:cs typeface="Calibri"/>
                </a:rPr>
                <a:t>:_________________________________________________________________________________</a:t>
              </a:r>
            </a:p>
          </p:txBody>
        </p:sp>
        <p:sp>
          <p:nvSpPr>
            <p:cNvPr id="42" name="Rectangle 7">
              <a:extLst>
                <a:ext uri="{FF2B5EF4-FFF2-40B4-BE49-F238E27FC236}">
                  <a16:creationId xmlns:a16="http://schemas.microsoft.com/office/drawing/2014/main" id="{9C6AFBB4-9868-40CF-8D06-1020274AF3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76684" y="2219142"/>
              <a:ext cx="5149288" cy="147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es-CO" sz="1050" b="1" dirty="0">
                  <a:solidFill>
                    <a:srgbClr val="000000"/>
                  </a:solidFill>
                  <a:latin typeface="Calibri"/>
                  <a:cs typeface="Calibri"/>
                </a:rPr>
                <a:t>ALA </a:t>
              </a:r>
              <a:r>
                <a:rPr lang="es-CO" sz="1050" b="1" i="0" u="none" strike="noStrike" baseline="0" dirty="0">
                  <a:solidFill>
                    <a:srgbClr val="000000"/>
                  </a:solidFill>
                  <a:latin typeface="Calibri"/>
                  <a:cs typeface="Calibri"/>
                </a:rPr>
                <a:t>:____________________________________________________________________________ </a:t>
              </a:r>
            </a:p>
          </p:txBody>
        </p:sp>
        <p:sp>
          <p:nvSpPr>
            <p:cNvPr id="43" name="Rectangle 8">
              <a:extLst>
                <a:ext uri="{FF2B5EF4-FFF2-40B4-BE49-F238E27FC236}">
                  <a16:creationId xmlns:a16="http://schemas.microsoft.com/office/drawing/2014/main" id="{C346CF58-D9D7-4D6A-8883-10663A5B5C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0123" y="1075478"/>
              <a:ext cx="432435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es-CO" b="1" i="0" u="none" strike="noStrike" baseline="0" dirty="0">
                  <a:solidFill>
                    <a:srgbClr val="000000"/>
                  </a:solidFill>
                  <a:latin typeface="Calibri"/>
                  <a:cs typeface="Calibri"/>
                </a:rPr>
                <a:t>CÓDIGO DE INVENTARIO</a:t>
              </a:r>
              <a:r>
                <a:rPr lang="es-CO" sz="1050" b="1" i="0" u="none" strike="noStrike" baseline="0" dirty="0">
                  <a:solidFill>
                    <a:srgbClr val="000000"/>
                  </a:solidFill>
                  <a:latin typeface="Calibri"/>
                  <a:cs typeface="Calibri"/>
                </a:rPr>
                <a:t>:____________________________________________________________</a:t>
              </a:r>
            </a:p>
          </p:txBody>
        </p:sp>
        <p:sp>
          <p:nvSpPr>
            <p:cNvPr id="44" name="Rectangle 9">
              <a:extLst>
                <a:ext uri="{FF2B5EF4-FFF2-40B4-BE49-F238E27FC236}">
                  <a16:creationId xmlns:a16="http://schemas.microsoft.com/office/drawing/2014/main" id="{9A8B4BCC-5B60-4531-95D3-AA6E5B40F2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76684" y="2533650"/>
              <a:ext cx="43815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es-CO" sz="1000" b="1" i="0" u="none" strike="noStrike" baseline="0" dirty="0">
                  <a:solidFill>
                    <a:srgbClr val="000000"/>
                  </a:solidFill>
                  <a:latin typeface="Calibri"/>
                  <a:cs typeface="Calibri"/>
                </a:rPr>
                <a:t>FECHA DE INSTALACIÓN: ____________________________HORA DE INSTALACIÓN:________________</a:t>
              </a:r>
            </a:p>
          </p:txBody>
        </p:sp>
        <p:sp>
          <p:nvSpPr>
            <p:cNvPr id="45" name="Rectangle 10">
              <a:extLst>
                <a:ext uri="{FF2B5EF4-FFF2-40B4-BE49-F238E27FC236}">
                  <a16:creationId xmlns:a16="http://schemas.microsoft.com/office/drawing/2014/main" id="{4A0081E3-4595-4B5D-AED3-30BEEF1C79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2616" y="2828485"/>
              <a:ext cx="4352925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es-CO" sz="1050" b="1" i="0" u="none" strike="noStrike" baseline="0" dirty="0">
                  <a:solidFill>
                    <a:srgbClr val="000000"/>
                  </a:solidFill>
                  <a:latin typeface="Calibri"/>
                  <a:cs typeface="Calibri"/>
                </a:rPr>
                <a:t>RESPONSABLE (S) DE </a:t>
              </a:r>
              <a:r>
                <a:rPr lang="es-CO" sz="1050" b="1" dirty="0">
                  <a:solidFill>
                    <a:srgbClr val="000000"/>
                  </a:solidFill>
                  <a:latin typeface="Calibri"/>
                  <a:cs typeface="Calibri"/>
                </a:rPr>
                <a:t>LA MEDICIÓN</a:t>
              </a:r>
              <a:r>
                <a:rPr lang="es-CO" sz="900" b="1" dirty="0">
                  <a:solidFill>
                    <a:srgbClr val="000000"/>
                  </a:solidFill>
                  <a:latin typeface="Calibri"/>
                  <a:cs typeface="Calibri"/>
                </a:rPr>
                <a:t>___________________</a:t>
              </a:r>
              <a:r>
                <a:rPr lang="es-CO" sz="900" b="1" i="0" u="none" strike="noStrike" baseline="0" dirty="0">
                  <a:solidFill>
                    <a:srgbClr val="000000"/>
                  </a:solidFill>
                  <a:latin typeface="Calibri"/>
                  <a:cs typeface="Calibri"/>
                </a:rPr>
                <a:t>_________________________________________</a:t>
              </a:r>
            </a:p>
          </p:txBody>
        </p:sp>
        <p:sp>
          <p:nvSpPr>
            <p:cNvPr id="46" name="Rectangle 13">
              <a:extLst>
                <a:ext uri="{FF2B5EF4-FFF2-40B4-BE49-F238E27FC236}">
                  <a16:creationId xmlns:a16="http://schemas.microsoft.com/office/drawing/2014/main" id="{6996C94B-5962-4C33-8024-94762A22AF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5724" y="3268976"/>
              <a:ext cx="1895475" cy="2738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t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es-CO" sz="1000" b="1" i="0" u="none" strike="noStrike" baseline="0" dirty="0">
                  <a:solidFill>
                    <a:srgbClr val="000000"/>
                  </a:solidFill>
                  <a:latin typeface="Calibri"/>
                  <a:cs typeface="Calibri"/>
                </a:rPr>
                <a:t>“</a:t>
              </a:r>
              <a:r>
                <a:rPr lang="es-CO" sz="1200" b="1" dirty="0">
                  <a:solidFill>
                    <a:srgbClr val="000000"/>
                  </a:solidFill>
                  <a:latin typeface="Calibri"/>
                  <a:cs typeface="Calibri"/>
                </a:rPr>
                <a:t>POR FAVOR N</a:t>
              </a:r>
              <a:r>
                <a:rPr lang="es-CO" sz="1200" b="1" i="0" u="none" strike="noStrike" baseline="0" dirty="0">
                  <a:solidFill>
                    <a:srgbClr val="000000"/>
                  </a:solidFill>
                  <a:latin typeface="Calibri"/>
                  <a:cs typeface="Calibri"/>
                </a:rPr>
                <a:t>O MOVER, NI TOCAR”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8695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126</TotalTime>
  <Words>50</Words>
  <Application>Microsoft Office PowerPoint</Application>
  <PresentationFormat>Presentación en pantalla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Johana Claro</dc:creator>
  <cp:lastModifiedBy>Johana Claro</cp:lastModifiedBy>
  <cp:revision>6</cp:revision>
  <dcterms:created xsi:type="dcterms:W3CDTF">2020-05-07T17:27:11Z</dcterms:created>
  <dcterms:modified xsi:type="dcterms:W3CDTF">2020-09-21T15:19:44Z</dcterms:modified>
</cp:coreProperties>
</file>